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7670" autoAdjust="0"/>
  </p:normalViewPr>
  <p:slideViewPr>
    <p:cSldViewPr snapToGrid="0">
      <p:cViewPr varScale="1">
        <p:scale>
          <a:sx n="71" d="100"/>
          <a:sy n="71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4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05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8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31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98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4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1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9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90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1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27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9CC7-471E-4CC8-8223-E8C67D339BE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C288-8D08-4233-9DFF-68F308098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5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>
          <a:xfrm>
            <a:off x="721895" y="1"/>
            <a:ext cx="10491537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20171" y="5973015"/>
            <a:ext cx="471949" cy="243349"/>
          </a:xfrm>
          <a:prstGeom prst="wedgeEllipseCallout">
            <a:avLst>
              <a:gd name="adj1" fmla="val 82032"/>
              <a:gd name="adj2" fmla="val 47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TIS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814529" flipH="1" flipV="1">
            <a:off x="8161667" y="6086656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ight Arrow 6"/>
          <p:cNvSpPr/>
          <p:nvPr/>
        </p:nvSpPr>
        <p:spPr>
          <a:xfrm rot="14232174" flipV="1">
            <a:off x="8305568" y="5923374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 rot="9800229" flipH="1" flipV="1">
            <a:off x="8531503" y="5784243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ight Arrow 9"/>
          <p:cNvSpPr/>
          <p:nvPr/>
        </p:nvSpPr>
        <p:spPr>
          <a:xfrm rot="9800229" flipH="1" flipV="1">
            <a:off x="9089418" y="5579354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ight Arrow 10"/>
          <p:cNvSpPr/>
          <p:nvPr/>
        </p:nvSpPr>
        <p:spPr>
          <a:xfrm rot="14232174" flipV="1">
            <a:off x="9233319" y="5272692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ight Arrow 11"/>
          <p:cNvSpPr/>
          <p:nvPr/>
        </p:nvSpPr>
        <p:spPr>
          <a:xfrm rot="14232174" flipV="1">
            <a:off x="8961401" y="4938737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ight Arrow 12"/>
          <p:cNvSpPr/>
          <p:nvPr/>
        </p:nvSpPr>
        <p:spPr>
          <a:xfrm rot="14232174" flipV="1">
            <a:off x="8675404" y="4645531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ight Arrow 13"/>
          <p:cNvSpPr/>
          <p:nvPr/>
        </p:nvSpPr>
        <p:spPr>
          <a:xfrm rot="14232174" flipV="1">
            <a:off x="8408936" y="4310583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ight Arrow 14"/>
          <p:cNvSpPr/>
          <p:nvPr/>
        </p:nvSpPr>
        <p:spPr>
          <a:xfrm rot="12740946" flipV="1">
            <a:off x="8033792" y="4064175"/>
            <a:ext cx="336343" cy="83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ight Arrow 15"/>
          <p:cNvSpPr/>
          <p:nvPr/>
        </p:nvSpPr>
        <p:spPr>
          <a:xfrm rot="11360910" flipV="1">
            <a:off x="7237150" y="3870289"/>
            <a:ext cx="490253" cy="58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ight Arrow 16"/>
          <p:cNvSpPr/>
          <p:nvPr/>
        </p:nvSpPr>
        <p:spPr>
          <a:xfrm rot="11360910" flipV="1">
            <a:off x="6658030" y="3759117"/>
            <a:ext cx="490253" cy="58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Arrow 17"/>
          <p:cNvSpPr/>
          <p:nvPr/>
        </p:nvSpPr>
        <p:spPr>
          <a:xfrm rot="13476365" flipV="1">
            <a:off x="6322035" y="3514323"/>
            <a:ext cx="238975" cy="6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 rot="16037175" flipV="1">
            <a:off x="6110436" y="3135114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ight Arrow 19"/>
          <p:cNvSpPr/>
          <p:nvPr/>
        </p:nvSpPr>
        <p:spPr>
          <a:xfrm rot="14839173" flipV="1">
            <a:off x="6007249" y="2635507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 rot="9800229" flipH="1" flipV="1">
            <a:off x="6111182" y="2426666"/>
            <a:ext cx="163557" cy="7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11349891" flipH="1" flipV="1">
            <a:off x="6318483" y="2524019"/>
            <a:ext cx="315599" cy="5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ight Arrow 22"/>
          <p:cNvSpPr/>
          <p:nvPr/>
        </p:nvSpPr>
        <p:spPr>
          <a:xfrm rot="9800229" flipH="1" flipV="1">
            <a:off x="6744099" y="2484188"/>
            <a:ext cx="163557" cy="7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ight Arrow 23"/>
          <p:cNvSpPr/>
          <p:nvPr/>
        </p:nvSpPr>
        <p:spPr>
          <a:xfrm rot="7035984" flipH="1" flipV="1">
            <a:off x="6874398" y="2256609"/>
            <a:ext cx="240476" cy="56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Right Arrow 24"/>
          <p:cNvSpPr/>
          <p:nvPr/>
        </p:nvSpPr>
        <p:spPr>
          <a:xfrm rot="11388216" flipV="1">
            <a:off x="6794937" y="2131833"/>
            <a:ext cx="260583" cy="6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ight Arrow 25"/>
          <p:cNvSpPr/>
          <p:nvPr/>
        </p:nvSpPr>
        <p:spPr>
          <a:xfrm rot="11388216" flipV="1">
            <a:off x="6502405" y="2055921"/>
            <a:ext cx="260583" cy="6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ight Arrow 26"/>
          <p:cNvSpPr/>
          <p:nvPr/>
        </p:nvSpPr>
        <p:spPr>
          <a:xfrm rot="8408917" flipH="1" flipV="1">
            <a:off x="6508925" y="1805854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ight Arrow 27"/>
          <p:cNvSpPr/>
          <p:nvPr/>
        </p:nvSpPr>
        <p:spPr>
          <a:xfrm rot="14839173" flipH="1" flipV="1">
            <a:off x="6858046" y="1728659"/>
            <a:ext cx="273178" cy="7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ight Arrow 28"/>
          <p:cNvSpPr/>
          <p:nvPr/>
        </p:nvSpPr>
        <p:spPr>
          <a:xfrm rot="14839173" flipH="1" flipV="1">
            <a:off x="7014349" y="2041339"/>
            <a:ext cx="273178" cy="50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ight Arrow 29"/>
          <p:cNvSpPr/>
          <p:nvPr/>
        </p:nvSpPr>
        <p:spPr>
          <a:xfrm rot="13434952" flipH="1" flipV="1">
            <a:off x="7217404" y="2250216"/>
            <a:ext cx="1559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ight Arrow 30"/>
          <p:cNvSpPr/>
          <p:nvPr/>
        </p:nvSpPr>
        <p:spPr>
          <a:xfrm rot="8438251">
            <a:off x="7173514" y="2430909"/>
            <a:ext cx="243704" cy="54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Right Arrow 31"/>
          <p:cNvSpPr/>
          <p:nvPr/>
        </p:nvSpPr>
        <p:spPr>
          <a:xfrm rot="1063565" flipH="1" flipV="1">
            <a:off x="7013655" y="2491892"/>
            <a:ext cx="237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Callout 32"/>
          <p:cNvSpPr/>
          <p:nvPr/>
        </p:nvSpPr>
        <p:spPr>
          <a:xfrm>
            <a:off x="7012326" y="2826969"/>
            <a:ext cx="589121" cy="243349"/>
          </a:xfrm>
          <a:prstGeom prst="wedgeEllipseCallout">
            <a:avLst>
              <a:gd name="adj1" fmla="val -52750"/>
              <a:gd name="adj2" fmla="val -165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END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2282" y="261257"/>
            <a:ext cx="443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Route No. 16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282594"/>
              </p:ext>
            </p:extLst>
          </p:nvPr>
        </p:nvGraphicFramePr>
        <p:xfrm>
          <a:off x="322728" y="277848"/>
          <a:ext cx="11591368" cy="5961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842"/>
                <a:gridCol w="2897842"/>
                <a:gridCol w="2897842"/>
                <a:gridCol w="2897842"/>
              </a:tblGrid>
              <a:tr h="544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Area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Landmark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Morning Timings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Afternoon Timings</a:t>
                      </a:r>
                      <a:endParaRPr lang="en-US" b="1" dirty="0"/>
                    </a:p>
                  </a:txBody>
                  <a:tcPr anchor="ctr"/>
                </a:tc>
              </a:tr>
              <a:tr h="6389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Inderpuri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Shiv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Bhandar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6:40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3:15 pm</a:t>
                      </a:r>
                      <a:endParaRPr lang="en-US" dirty="0"/>
                    </a:p>
                  </a:txBody>
                  <a:tcPr anchor="ctr"/>
                </a:tc>
              </a:tr>
              <a:tr h="6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Inderpuri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 Block (Gate)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6:45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6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Inderpuri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Kadda</a:t>
                      </a:r>
                      <a:r>
                        <a:rPr lang="en-US" dirty="0" smtClean="0"/>
                        <a:t> Park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6:50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87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Loha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Mandi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7:00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3:08 pm</a:t>
                      </a:r>
                    </a:p>
                  </a:txBody>
                  <a:tcPr anchor="ctr"/>
                </a:tc>
              </a:tr>
              <a:tr h="5878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PNB Bank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7:02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3:07 pm</a:t>
                      </a:r>
                    </a:p>
                  </a:txBody>
                  <a:tcPr anchor="ctr"/>
                </a:tc>
              </a:tr>
              <a:tr h="727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&amp; G Block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Park next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Santan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Dharam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Mandir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7:04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3:05 pm</a:t>
                      </a:r>
                      <a:endParaRPr lang="en-US" dirty="0"/>
                    </a:p>
                  </a:txBody>
                  <a:tcPr anchor="ctr"/>
                </a:tc>
              </a:tr>
              <a:tr h="544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gate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7:05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440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Gurudwara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Gurudwara</a:t>
                      </a:r>
                      <a:r>
                        <a:rPr lang="en-US" dirty="0" smtClean="0"/>
                        <a:t> T-Point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7:06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44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Polka</a:t>
                      </a:r>
                      <a:r>
                        <a:rPr lang="en-US" baseline="0" dirty="0" smtClean="0"/>
                        <a:t> Bakery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7:10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2:50 pm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367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87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 Kapoor</dc:creator>
  <cp:lastModifiedBy>manisha</cp:lastModifiedBy>
  <cp:revision>39</cp:revision>
  <dcterms:created xsi:type="dcterms:W3CDTF">2016-01-11T05:44:58Z</dcterms:created>
  <dcterms:modified xsi:type="dcterms:W3CDTF">2022-04-19T03:46:20Z</dcterms:modified>
</cp:coreProperties>
</file>